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dccecbd2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dccecbd2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d3a993e7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d3a993e7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ad3a993e7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ad3a993e7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d43b821f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d43b821f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adccecbd2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adccecbd2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375" y="284275"/>
            <a:ext cx="2060950" cy="44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2950" y="152400"/>
            <a:ext cx="3198082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695550" y="1030475"/>
            <a:ext cx="17766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</a:t>
            </a:r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 APP</a:t>
            </a:r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8350" y="112050"/>
            <a:ext cx="3251400" cy="491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0350" y="974900"/>
            <a:ext cx="19288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b="2026" l="25588" r="26973" t="2844"/>
          <a:stretch/>
        </p:blipFill>
        <p:spPr>
          <a:xfrm>
            <a:off x="3644275" y="586917"/>
            <a:ext cx="1979550" cy="396967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97475" y="790625"/>
            <a:ext cx="28605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En verdenomfattende app, der kunne blive en af de standarde apps, som allerede er installeret på nye telefoner i alle fn lande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Et moderne minimalistisk layout, som er målrettet til alle aldersgrupper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Mulighed for at 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abonnere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 til enkelte verdensmål, så man kan få informationer fra emner som interesserer den individuelle bruger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6300" y="112063"/>
            <a:ext cx="3251400" cy="491937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636250" y="1329500"/>
            <a:ext cx="16698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Daily News: Famine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8275" y="589450"/>
            <a:ext cx="710450" cy="74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698250" y="1442175"/>
            <a:ext cx="7905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6250" y="1856300"/>
            <a:ext cx="1924774" cy="17326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3636250" y="3680500"/>
            <a:ext cx="1400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Donate: __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88600" y="666250"/>
            <a:ext cx="2457600" cy="11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Daglige artikler, og statusopdateringer på, hvordan de forskellige verdensmål står til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Fri mulighed for doneringer i alle beløb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Detaljeret 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definition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 af de forskellige verdensmål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3692500" y="1684600"/>
            <a:ext cx="1613700" cy="80100"/>
          </a:xfrm>
          <a:prstGeom prst="chevron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43100" y="4055450"/>
            <a:ext cx="2057813" cy="52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375" y="248725"/>
            <a:ext cx="2069825" cy="446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2963" y="152400"/>
            <a:ext cx="3198082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583475" y="1110400"/>
            <a:ext cx="23895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-"/>
            </a:pP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Lærerige spil til alle 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verdens mål</a:t>
            </a:r>
            <a:r>
              <a:rPr lang="da">
                <a:latin typeface="Times New Roman"/>
                <a:ea typeface="Times New Roman"/>
                <a:cs typeface="Times New Roman"/>
                <a:sym typeface="Times New Roman"/>
              </a:rPr>
              <a:t>, som er målrettet mod de yngre brugere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5885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515250"/>
            <a:ext cx="85206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Konklusion </a:t>
            </a:r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54475" y="1173850"/>
            <a:ext cx="2230500" cy="3416400"/>
          </a:xfrm>
          <a:prstGeom prst="rect">
            <a:avLst/>
          </a:prstGeom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da">
                <a:solidFill>
                  <a:srgbClr val="FFFFFF"/>
                </a:solidFill>
              </a:rPr>
              <a:t>Denne app kunne </a:t>
            </a:r>
            <a:r>
              <a:rPr lang="da">
                <a:solidFill>
                  <a:srgbClr val="FFFFFF"/>
                </a:solidFill>
              </a:rPr>
              <a:t>sprede</a:t>
            </a:r>
            <a:r>
              <a:rPr lang="da">
                <a:solidFill>
                  <a:srgbClr val="FFFFFF"/>
                </a:solidFill>
              </a:rPr>
              <a:t> opmærksomhed om de mange kampe FN kæmper, og skabe en bedre verden for alle på denne jord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